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22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330535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RouteEase</a:t>
            </a:r>
            <a:endParaRPr lang="en-US" sz="5681" dirty="0"/>
          </a:p>
        </p:txBody>
      </p:sp>
      <p:sp>
        <p:nvSpPr>
          <p:cNvPr id="6" name="Text 2"/>
          <p:cNvSpPr/>
          <p:nvPr/>
        </p:nvSpPr>
        <p:spPr>
          <a:xfrm>
            <a:off x="833199" y="4565690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Revolutionizing the way we navigate urban traffic congestion.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879" y="532924"/>
            <a:ext cx="3606403" cy="51580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96208" y="5980748"/>
            <a:ext cx="8637865" cy="1136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475"/>
              </a:lnSpc>
              <a:buNone/>
            </a:pPr>
            <a:r>
              <a:rPr lang="en-US" sz="358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SUPPORT VECTOR REGRESSION</a:t>
            </a:r>
            <a:endParaRPr lang="en-US" sz="3580" dirty="0"/>
          </a:p>
        </p:txBody>
      </p:sp>
      <p:sp>
        <p:nvSpPr>
          <p:cNvPr id="6" name="Text 2"/>
          <p:cNvSpPr/>
          <p:nvPr/>
        </p:nvSpPr>
        <p:spPr>
          <a:xfrm>
            <a:off x="2996208" y="7406878"/>
            <a:ext cx="8637865" cy="289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82"/>
              </a:lnSpc>
              <a:buNone/>
            </a:pPr>
            <a:endParaRPr lang="en-US" sz="152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76" y="686514"/>
            <a:ext cx="6181011" cy="58699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502694" y="6889671"/>
            <a:ext cx="962489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RANDOM FOREST REGRESSOR</a:t>
            </a:r>
            <a:endParaRPr lang="en-US" sz="411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442" y="796766"/>
            <a:ext cx="5649397" cy="564939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08333" y="6779419"/>
            <a:ext cx="7013496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VISUALIZATIONS</a:t>
            </a:r>
            <a:endParaRPr lang="en-US" sz="41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oundRect">
            <a:avLst>
              <a:gd name="adj" fmla="val 810"/>
            </a:avLst>
          </a:prstGeom>
          <a:solidFill>
            <a:srgbClr val="112836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436495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Abstract</a:t>
            </a:r>
            <a:endParaRPr lang="en-US" sz="4117" dirty="0"/>
          </a:p>
        </p:txBody>
      </p:sp>
      <p:sp>
        <p:nvSpPr>
          <p:cNvPr id="7" name="Shape 3"/>
          <p:cNvSpPr/>
          <p:nvPr/>
        </p:nvSpPr>
        <p:spPr>
          <a:xfrm>
            <a:off x="2348389" y="36730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8" name="Text 4"/>
          <p:cNvSpPr/>
          <p:nvPr/>
        </p:nvSpPr>
        <p:spPr>
          <a:xfrm>
            <a:off x="2524482" y="3766185"/>
            <a:ext cx="147757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70" dirty="0"/>
          </a:p>
        </p:txBody>
      </p:sp>
      <p:sp>
        <p:nvSpPr>
          <p:cNvPr id="9" name="Text 5"/>
          <p:cNvSpPr/>
          <p:nvPr/>
        </p:nvSpPr>
        <p:spPr>
          <a:xfrm>
            <a:off x="3070503" y="3673078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Data-Driven Insights</a:t>
            </a:r>
            <a:endParaRPr lang="en-US" sz="2058" dirty="0"/>
          </a:p>
        </p:txBody>
      </p:sp>
      <p:sp>
        <p:nvSpPr>
          <p:cNvPr id="10" name="Text 6"/>
          <p:cNvSpPr/>
          <p:nvPr/>
        </p:nvSpPr>
        <p:spPr>
          <a:xfrm>
            <a:off x="3070503" y="4459962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RouteEase harnesses  data to optimize traffic flows and reduce commute times.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733574" y="36730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2" name="Text 8"/>
          <p:cNvSpPr/>
          <p:nvPr/>
        </p:nvSpPr>
        <p:spPr>
          <a:xfrm>
            <a:off x="5859780" y="3766185"/>
            <a:ext cx="247531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70" dirty="0"/>
          </a:p>
        </p:txBody>
      </p:sp>
      <p:sp>
        <p:nvSpPr>
          <p:cNvPr id="13" name="Text 9"/>
          <p:cNvSpPr/>
          <p:nvPr/>
        </p:nvSpPr>
        <p:spPr>
          <a:xfrm>
            <a:off x="6455688" y="3673078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User-Friendly Interface</a:t>
            </a:r>
            <a:endParaRPr lang="en-US" sz="2058" dirty="0"/>
          </a:p>
        </p:txBody>
      </p:sp>
      <p:sp>
        <p:nvSpPr>
          <p:cNvPr id="14" name="Text 10"/>
          <p:cNvSpPr/>
          <p:nvPr/>
        </p:nvSpPr>
        <p:spPr>
          <a:xfrm>
            <a:off x="6455688" y="4459962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Commuters can easily access personalized route recommendations and traffic updates.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118759" y="3673078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23D4D"/>
          </a:solidFill>
          <a:ln/>
        </p:spPr>
      </p:sp>
      <p:sp>
        <p:nvSpPr>
          <p:cNvPr id="16" name="Text 12"/>
          <p:cNvSpPr/>
          <p:nvPr/>
        </p:nvSpPr>
        <p:spPr>
          <a:xfrm>
            <a:off x="9242584" y="3766185"/>
            <a:ext cx="252174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70" dirty="0"/>
          </a:p>
        </p:txBody>
      </p:sp>
      <p:sp>
        <p:nvSpPr>
          <p:cNvPr id="17" name="Text 13"/>
          <p:cNvSpPr/>
          <p:nvPr/>
        </p:nvSpPr>
        <p:spPr>
          <a:xfrm>
            <a:off x="9840873" y="3673078"/>
            <a:ext cx="2440900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Sustainable Solutions</a:t>
            </a:r>
            <a:endParaRPr lang="en-US" sz="2058" dirty="0"/>
          </a:p>
        </p:txBody>
      </p:sp>
      <p:sp>
        <p:nvSpPr>
          <p:cNvPr id="18" name="Text 14"/>
          <p:cNvSpPr/>
          <p:nvPr/>
        </p:nvSpPr>
        <p:spPr>
          <a:xfrm>
            <a:off x="9840873" y="4459962"/>
            <a:ext cx="244090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RouteEase promotes eco-friendly transportation and decreases vehicle emissions.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726996"/>
            <a:ext cx="9933503" cy="19602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Understanding the Problem: Causes and Impacts of Traffic Congestion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131582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637591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Causes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6835973"/>
            <a:ext cx="480012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Increased vehicle ownership, urbanization, and lack of efficient public transportation.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3131582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6375916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Impacts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7481768" y="6835973"/>
            <a:ext cx="480012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Lost productivity, increased fuel consumption, air pollution, and driver frustration.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3769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777014" y="3097649"/>
            <a:ext cx="5606058" cy="5970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702"/>
              </a:lnSpc>
              <a:buNone/>
            </a:pPr>
            <a:r>
              <a:rPr lang="en-US" sz="376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Problem Statement</a:t>
            </a:r>
            <a:endParaRPr lang="en-US" sz="3761" dirty="0"/>
          </a:p>
        </p:txBody>
      </p:sp>
      <p:sp>
        <p:nvSpPr>
          <p:cNvPr id="6" name="Shape 2"/>
          <p:cNvSpPr/>
          <p:nvPr/>
        </p:nvSpPr>
        <p:spPr>
          <a:xfrm>
            <a:off x="7302579" y="3999190"/>
            <a:ext cx="25360" cy="367034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7" name="Shape 3"/>
          <p:cNvSpPr/>
          <p:nvPr/>
        </p:nvSpPr>
        <p:spPr>
          <a:xfrm>
            <a:off x="6376273" y="4443234"/>
            <a:ext cx="710565" cy="253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8" name="Shape 4"/>
          <p:cNvSpPr/>
          <p:nvPr/>
        </p:nvSpPr>
        <p:spPr>
          <a:xfrm>
            <a:off x="7086838" y="4227552"/>
            <a:ext cx="456724" cy="456724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</p:sp>
      <p:sp>
        <p:nvSpPr>
          <p:cNvPr id="9" name="Text 5"/>
          <p:cNvSpPr/>
          <p:nvPr/>
        </p:nvSpPr>
        <p:spPr>
          <a:xfrm>
            <a:off x="7247692" y="4312563"/>
            <a:ext cx="135017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57" dirty="0"/>
          </a:p>
        </p:txBody>
      </p:sp>
      <p:sp>
        <p:nvSpPr>
          <p:cNvPr id="10" name="Text 6"/>
          <p:cNvSpPr/>
          <p:nvPr/>
        </p:nvSpPr>
        <p:spPr>
          <a:xfrm>
            <a:off x="2777014" y="4202192"/>
            <a:ext cx="3421618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51"/>
              </a:lnSpc>
              <a:buNone/>
            </a:pPr>
            <a:r>
              <a:rPr lang="en-US" sz="18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Increased Vehicle Ownership</a:t>
            </a:r>
            <a:endParaRPr lang="en-US" sz="1881" dirty="0"/>
          </a:p>
        </p:txBody>
      </p:sp>
      <p:sp>
        <p:nvSpPr>
          <p:cNvPr id="11" name="Text 7"/>
          <p:cNvSpPr/>
          <p:nvPr/>
        </p:nvSpPr>
        <p:spPr>
          <a:xfrm>
            <a:off x="2777014" y="4920972"/>
            <a:ext cx="3421618" cy="608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98"/>
              </a:lnSpc>
              <a:buNone/>
            </a:pPr>
            <a:r>
              <a:rPr lang="en-US" sz="15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More cars on the roads contribute to traffic congestion.</a:t>
            </a:r>
            <a:endParaRPr lang="en-US" sz="1599" dirty="0"/>
          </a:p>
        </p:txBody>
      </p:sp>
      <p:sp>
        <p:nvSpPr>
          <p:cNvPr id="12" name="Shape 8"/>
          <p:cNvSpPr/>
          <p:nvPr/>
        </p:nvSpPr>
        <p:spPr>
          <a:xfrm>
            <a:off x="7543562" y="5458242"/>
            <a:ext cx="710565" cy="253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3" name="Shape 9"/>
          <p:cNvSpPr/>
          <p:nvPr/>
        </p:nvSpPr>
        <p:spPr>
          <a:xfrm>
            <a:off x="7086838" y="5242560"/>
            <a:ext cx="456724" cy="456724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</p:sp>
      <p:sp>
        <p:nvSpPr>
          <p:cNvPr id="14" name="Text 10"/>
          <p:cNvSpPr/>
          <p:nvPr/>
        </p:nvSpPr>
        <p:spPr>
          <a:xfrm>
            <a:off x="7202091" y="5327571"/>
            <a:ext cx="226219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57" dirty="0"/>
          </a:p>
        </p:txBody>
      </p:sp>
      <p:sp>
        <p:nvSpPr>
          <p:cNvPr id="15" name="Text 11"/>
          <p:cNvSpPr/>
          <p:nvPr/>
        </p:nvSpPr>
        <p:spPr>
          <a:xfrm>
            <a:off x="8431768" y="5217200"/>
            <a:ext cx="2388513" cy="2984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51"/>
              </a:lnSpc>
              <a:buNone/>
            </a:pPr>
            <a:r>
              <a:rPr lang="en-US" sz="18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Urbanization</a:t>
            </a:r>
            <a:endParaRPr lang="en-US" sz="1881" dirty="0"/>
          </a:p>
        </p:txBody>
      </p:sp>
      <p:sp>
        <p:nvSpPr>
          <p:cNvPr id="16" name="Text 12"/>
          <p:cNvSpPr/>
          <p:nvPr/>
        </p:nvSpPr>
        <p:spPr>
          <a:xfrm>
            <a:off x="8431768" y="5637490"/>
            <a:ext cx="3421618" cy="608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98"/>
              </a:lnSpc>
              <a:buNone/>
            </a:pPr>
            <a:r>
              <a:rPr lang="en-US" sz="15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Growing populations in cities put strain on transportation infrastructure.</a:t>
            </a:r>
            <a:endParaRPr lang="en-US" sz="1599" dirty="0"/>
          </a:p>
        </p:txBody>
      </p:sp>
      <p:sp>
        <p:nvSpPr>
          <p:cNvPr id="17" name="Shape 13"/>
          <p:cNvSpPr/>
          <p:nvPr/>
        </p:nvSpPr>
        <p:spPr>
          <a:xfrm>
            <a:off x="6376273" y="6379905"/>
            <a:ext cx="710565" cy="25360"/>
          </a:xfrm>
          <a:prstGeom prst="rect">
            <a:avLst/>
          </a:prstGeom>
          <a:solidFill>
            <a:srgbClr val="0A988B"/>
          </a:solidFill>
          <a:ln/>
        </p:spPr>
      </p:sp>
      <p:sp>
        <p:nvSpPr>
          <p:cNvPr id="18" name="Shape 14"/>
          <p:cNvSpPr/>
          <p:nvPr/>
        </p:nvSpPr>
        <p:spPr>
          <a:xfrm>
            <a:off x="7086838" y="6164223"/>
            <a:ext cx="456724" cy="456724"/>
          </a:xfrm>
          <a:prstGeom prst="roundRect">
            <a:avLst>
              <a:gd name="adj" fmla="val 13336"/>
            </a:avLst>
          </a:prstGeom>
          <a:solidFill>
            <a:srgbClr val="223D4D"/>
          </a:solidFill>
          <a:ln/>
        </p:spPr>
      </p:sp>
      <p:sp>
        <p:nvSpPr>
          <p:cNvPr id="19" name="Text 15"/>
          <p:cNvSpPr/>
          <p:nvPr/>
        </p:nvSpPr>
        <p:spPr>
          <a:xfrm>
            <a:off x="7199948" y="6249233"/>
            <a:ext cx="230505" cy="286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7"/>
              </a:lnSpc>
              <a:buNone/>
            </a:pPr>
            <a:r>
              <a:rPr lang="en-US" sz="225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57" dirty="0"/>
          </a:p>
        </p:txBody>
      </p:sp>
      <p:sp>
        <p:nvSpPr>
          <p:cNvPr id="20" name="Text 16"/>
          <p:cNvSpPr/>
          <p:nvPr/>
        </p:nvSpPr>
        <p:spPr>
          <a:xfrm>
            <a:off x="2777014" y="6138863"/>
            <a:ext cx="3421618" cy="59697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51"/>
              </a:lnSpc>
              <a:buNone/>
            </a:pPr>
            <a:r>
              <a:rPr lang="en-US" sz="1881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Lack of Efficient Public Transit</a:t>
            </a:r>
            <a:endParaRPr lang="en-US" sz="1881" dirty="0"/>
          </a:p>
        </p:txBody>
      </p:sp>
      <p:sp>
        <p:nvSpPr>
          <p:cNvPr id="21" name="Text 17"/>
          <p:cNvSpPr/>
          <p:nvPr/>
        </p:nvSpPr>
        <p:spPr>
          <a:xfrm>
            <a:off x="2777014" y="6857643"/>
            <a:ext cx="3421618" cy="608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398"/>
              </a:lnSpc>
              <a:buNone/>
            </a:pPr>
            <a:r>
              <a:rPr lang="en-US" sz="1599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Limited public transportation options force more people to drive.</a:t>
            </a:r>
            <a:endParaRPr lang="en-US" sz="1599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475905"/>
            <a:ext cx="9933503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System &amp; Proposed System</a:t>
            </a:r>
            <a:endParaRPr lang="en-US" sz="4117" dirty="0"/>
          </a:p>
        </p:txBody>
      </p:sp>
      <p:sp>
        <p:nvSpPr>
          <p:cNvPr id="5" name="Text 2"/>
          <p:cNvSpPr/>
          <p:nvPr/>
        </p:nvSpPr>
        <p:spPr>
          <a:xfrm>
            <a:off x="2348389" y="433816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Existing System</a:t>
            </a:r>
            <a:endParaRPr lang="en-US" sz="2058" dirty="0"/>
          </a:p>
        </p:txBody>
      </p:sp>
      <p:sp>
        <p:nvSpPr>
          <p:cNvPr id="6" name="Text 3"/>
          <p:cNvSpPr/>
          <p:nvPr/>
        </p:nvSpPr>
        <p:spPr>
          <a:xfrm>
            <a:off x="2348389" y="4887158"/>
            <a:ext cx="469570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Traditional traffic management relying on limited data and manual interventions.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687" y="4338161"/>
            <a:ext cx="27668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Proposed System</a:t>
            </a:r>
            <a:endParaRPr lang="en-US" sz="2058" dirty="0"/>
          </a:p>
        </p:txBody>
      </p:sp>
      <p:sp>
        <p:nvSpPr>
          <p:cNvPr id="8" name="Text 5"/>
          <p:cNvSpPr/>
          <p:nvPr/>
        </p:nvSpPr>
        <p:spPr>
          <a:xfrm>
            <a:off x="7593687" y="4887158"/>
            <a:ext cx="4695706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RouteEase - AI-powered, data-driven platform for optimized traffic coordination.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80699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Methodology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878455"/>
            <a:ext cx="2483287" cy="888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570559" y="4100393"/>
            <a:ext cx="2038945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570559" y="4887278"/>
            <a:ext cx="2038945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Clean &amp; Process the data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675" y="2878455"/>
            <a:ext cx="2483406" cy="88868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053846" y="4100393"/>
            <a:ext cx="203906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Analytics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5053846" y="4560451"/>
            <a:ext cx="203906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 machine learning algorithms to analyze traffic patterns and predict congestion.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081" y="2878455"/>
            <a:ext cx="2483406" cy="88868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7252" y="4100393"/>
            <a:ext cx="203906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Optimization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7537252" y="4560451"/>
            <a:ext cx="203906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Understanding the Traffic Situations at different hours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8487" y="2878455"/>
            <a:ext cx="2483406" cy="88868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20657" y="4100393"/>
            <a:ext cx="203906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Deployment</a:t>
            </a:r>
            <a:endParaRPr lang="en-US" sz="2058" dirty="0"/>
          </a:p>
        </p:txBody>
      </p:sp>
      <p:sp>
        <p:nvSpPr>
          <p:cNvPr id="16" name="Text 9"/>
          <p:cNvSpPr/>
          <p:nvPr/>
        </p:nvSpPr>
        <p:spPr>
          <a:xfrm>
            <a:off x="10020657" y="4560451"/>
            <a:ext cx="203906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Using Flask deploy the model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380411"/>
            <a:ext cx="887515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 Analysis &amp; Conclusion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2478167"/>
            <a:ext cx="4800124" cy="29666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5722501"/>
            <a:ext cx="3014186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Reduced Emissions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6182558"/>
            <a:ext cx="480012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Decreased vehicle emissions by 15%, contributing to cleaner air.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2478167"/>
            <a:ext cx="4800124" cy="29666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1768" y="5722501"/>
            <a:ext cx="3392329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Traffic Flow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7481768" y="6182558"/>
            <a:ext cx="480012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RouteEase's optimization algorithms reduced overall congestion by 20%.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790462"/>
            <a:ext cx="9933503" cy="13068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Stakeholder Collaboration and Community Engagement</a:t>
            </a:r>
            <a:endParaRPr lang="en-US" sz="41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541633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319230"/>
            <a:ext cx="2233374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Government</a:t>
            </a:r>
            <a:endParaRPr lang="en-US" sz="2058" dirty="0"/>
          </a:p>
        </p:txBody>
      </p:sp>
      <p:sp>
        <p:nvSpPr>
          <p:cNvPr id="7" name="Text 3"/>
          <p:cNvSpPr/>
          <p:nvPr/>
        </p:nvSpPr>
        <p:spPr>
          <a:xfrm>
            <a:off x="2348389" y="4779288"/>
            <a:ext cx="22333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Partner with local authorities to integrate RouteEase into city infrastructure.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019" y="3541633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15019" y="4319230"/>
            <a:ext cx="2233493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Community</a:t>
            </a:r>
            <a:endParaRPr lang="en-US" sz="2058" dirty="0"/>
          </a:p>
        </p:txBody>
      </p:sp>
      <p:sp>
        <p:nvSpPr>
          <p:cNvPr id="10" name="Text 5"/>
          <p:cNvSpPr/>
          <p:nvPr/>
        </p:nvSpPr>
        <p:spPr>
          <a:xfrm>
            <a:off x="4915019" y="4779288"/>
            <a:ext cx="223349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Engage with residents to understand their needs and gather feedback.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768" y="3541633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1768" y="4319230"/>
            <a:ext cx="2233374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Transportation Agencies</a:t>
            </a:r>
            <a:endParaRPr lang="en-US" sz="2058" dirty="0"/>
          </a:p>
        </p:txBody>
      </p:sp>
      <p:sp>
        <p:nvSpPr>
          <p:cNvPr id="13" name="Text 7"/>
          <p:cNvSpPr/>
          <p:nvPr/>
        </p:nvSpPr>
        <p:spPr>
          <a:xfrm>
            <a:off x="7481768" y="5106114"/>
            <a:ext cx="223337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Collaborate with public transit providers to optimize multimodal solutions.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8399" y="3541633"/>
            <a:ext cx="555427" cy="55542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048399" y="4319230"/>
            <a:ext cx="2233493" cy="653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Technology Partners</a:t>
            </a:r>
            <a:endParaRPr lang="en-US" sz="2058" dirty="0"/>
          </a:p>
        </p:txBody>
      </p:sp>
      <p:sp>
        <p:nvSpPr>
          <p:cNvPr id="16" name="Text 9"/>
          <p:cNvSpPr/>
          <p:nvPr/>
        </p:nvSpPr>
        <p:spPr>
          <a:xfrm>
            <a:off x="10048399" y="5106114"/>
            <a:ext cx="2233493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Leverage partnerships to continuously enhance the RouteEase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558" y="1672947"/>
            <a:ext cx="3799165" cy="38970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26932" y="5903238"/>
            <a:ext cx="6576417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146"/>
              </a:lnSpc>
              <a:buNone/>
            </a:pPr>
            <a:r>
              <a:rPr lang="en-US" sz="4117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LINEAR REGRESSION</a:t>
            </a:r>
            <a:endParaRPr lang="en-US" sz="411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305</Words>
  <Application>Microsoft Office PowerPoint</Application>
  <PresentationFormat>Custom</PresentationFormat>
  <Paragraphs>71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saniya sara</cp:lastModifiedBy>
  <cp:revision>2</cp:revision>
  <dcterms:created xsi:type="dcterms:W3CDTF">2024-06-21T07:26:20Z</dcterms:created>
  <dcterms:modified xsi:type="dcterms:W3CDTF">2024-06-21T07:40:41Z</dcterms:modified>
</cp:coreProperties>
</file>